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261" r:id="rId15"/>
    <p:sldId id="264" r:id="rId16"/>
    <p:sldId id="324" r:id="rId17"/>
    <p:sldId id="259" r:id="rId18"/>
    <p:sldId id="275" r:id="rId19"/>
    <p:sldId id="289" r:id="rId20"/>
    <p:sldId id="266" r:id="rId21"/>
    <p:sldId id="265" r:id="rId22"/>
    <p:sldId id="295" r:id="rId23"/>
    <p:sldId id="273" r:id="rId24"/>
    <p:sldId id="272" r:id="rId25"/>
    <p:sldId id="276" r:id="rId26"/>
    <p:sldId id="315" r:id="rId27"/>
    <p:sldId id="313" r:id="rId28"/>
    <p:sldId id="312" r:id="rId29"/>
    <p:sldId id="314" r:id="rId30"/>
    <p:sldId id="297" r:id="rId31"/>
    <p:sldId id="320" r:id="rId32"/>
    <p:sldId id="319" r:id="rId33"/>
    <p:sldId id="318" r:id="rId34"/>
    <p:sldId id="316" r:id="rId35"/>
    <p:sldId id="317" r:id="rId36"/>
    <p:sldId id="321" r:id="rId37"/>
    <p:sldId id="322" r:id="rId38"/>
    <p:sldId id="323" r:id="rId39"/>
    <p:sldId id="296" r:id="rId40"/>
    <p:sldId id="298" r:id="rId41"/>
    <p:sldId id="301" r:id="rId42"/>
    <p:sldId id="299" r:id="rId43"/>
    <p:sldId id="300" r:id="rId44"/>
    <p:sldId id="283" r:id="rId45"/>
    <p:sldId id="280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4" autoAdjust="0"/>
    <p:restoredTop sz="87811" autoAdjust="0"/>
  </p:normalViewPr>
  <p:slideViewPr>
    <p:cSldViewPr>
      <p:cViewPr>
        <p:scale>
          <a:sx n="100" d="100"/>
          <a:sy n="100" d="100"/>
        </p:scale>
        <p:origin x="-1092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65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606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365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4907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662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44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3737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3804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633</Words>
  <Application>Microsoft Office PowerPoint</Application>
  <PresentationFormat>Bildschirmpräsentation (4:3)</PresentationFormat>
  <Paragraphs>318</Paragraphs>
  <Slides>45</Slides>
  <Notes>44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Architektur Übersicht</vt:lpstr>
      <vt:lpstr>Tiers</vt:lpstr>
      <vt:lpstr>Realisierte Funktionen Client (Android)</vt:lpstr>
      <vt:lpstr>Realisierte Funktionen Server (Rails)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Live Demo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443</cp:revision>
  <dcterms:created xsi:type="dcterms:W3CDTF">2011-04-12T13:11:17Z</dcterms:created>
  <dcterms:modified xsi:type="dcterms:W3CDTF">2011-05-31T14:22:46Z</dcterms:modified>
</cp:coreProperties>
</file>